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3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59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9E"/>
    <a:srgbClr val="008C7D"/>
    <a:srgbClr val="F6F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65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7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79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68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1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59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07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18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14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61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65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5617D-EDEC-B34E-964D-2D4F37EA14B3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5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0423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30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30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13311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25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25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4039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20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20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3272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15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15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0626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10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10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55578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5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5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86820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0000"/>
    </mc:Choice>
    <mc:Fallback>
      <p:transition spd="slow" advTm="24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6: Discuss and Make a Plan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FF0000"/>
                </a:solidFill>
                <a:latin typeface="Lato Black"/>
                <a:cs typeface="Lato Black"/>
              </a:rPr>
              <a:t>1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FF0000"/>
                </a:solidFill>
                <a:latin typeface="Lato Black"/>
                <a:cs typeface="Lato Black"/>
              </a:rPr>
              <a:t>minute remaining</a:t>
            </a:r>
            <a:endParaRPr lang="en-US" dirty="0">
              <a:solidFill>
                <a:srgbClr val="FF0000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1 minute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82341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0000"/>
    </mc:Choice>
    <mc:Fallback>
      <p:transition spd="slow" advTm="60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12000" dirty="0" smtClean="0">
                <a:solidFill>
                  <a:srgbClr val="008C7D"/>
                </a:solidFill>
                <a:latin typeface="Lato Black"/>
                <a:cs typeface="Lato Black"/>
              </a:rPr>
              <a:t>Time is up!</a:t>
            </a:r>
          </a:p>
        </p:txBody>
      </p:sp>
    </p:spTree>
    <p:extLst>
      <p:ext uri="{BB962C8B-B14F-4D97-AF65-F5344CB8AC3E}">
        <p14:creationId xmlns:p14="http://schemas.microsoft.com/office/powerpoint/2010/main" val="2280411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0268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7: Report Out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10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040" y="527280"/>
            <a:ext cx="100595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83481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Lato Black" panose="020F0A02020204030203" pitchFamily="34" charset="0"/>
              </a:rPr>
              <a:t>Agenda</a:t>
            </a:r>
            <a:endParaRPr lang="en-US" dirty="0">
              <a:latin typeface="Lato Black" panose="020F0A02020204030203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17638"/>
            <a:ext cx="8229600" cy="49377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Welcome									10 minutes</a:t>
            </a:r>
          </a:p>
          <a:p>
            <a:pPr marL="0" indent="0">
              <a:buFont typeface="Arial"/>
              <a:buNone/>
            </a:pPr>
            <a:r>
              <a:rPr lang="en-US" sz="2800" i="1" dirty="0" smtClean="0">
                <a:latin typeface="Lato" panose="020F0502020204030203" pitchFamily="34" charset="0"/>
              </a:rPr>
              <a:t>(Speaker/Video)							(10-15 mins)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1: Intros and Malaria Profile	5 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2: Eng. Mosquito Profile			10 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3: Gene Drive Profiles			8 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4: Release Options				2 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5: Personal Profiles				10 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6: Discussion and Plan			30 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7: Report Out						10 minutes</a:t>
            </a:r>
          </a:p>
        </p:txBody>
      </p:sp>
    </p:spTree>
    <p:extLst>
      <p:ext uri="{BB962C8B-B14F-4D97-AF65-F5344CB8AC3E}">
        <p14:creationId xmlns:p14="http://schemas.microsoft.com/office/powerpoint/2010/main" val="3276117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1: Malaria Profile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1 card, 5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5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60 minutes until report out</a:t>
            </a:r>
            <a:endParaRPr lang="en-US" sz="18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780" y="544547"/>
            <a:ext cx="1554480" cy="1183746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67712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2: Eng. Mosquito Profile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1 card, 5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5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55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085" y="527280"/>
            <a:ext cx="1185870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96880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3: Gene Drive Profiles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2 cards, 8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8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50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335" y="527280"/>
            <a:ext cx="1185370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2397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3: Gene Drive Profiles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2 cards, 8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3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45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335" y="527280"/>
            <a:ext cx="1185370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7534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0000"/>
    </mc:Choice>
    <mc:Fallback>
      <p:transition spd="slow" advTm="18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4: Release Options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1 card, 2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2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42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1585" y="527280"/>
            <a:ext cx="1184869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34910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0000"/>
    </mc:Choice>
    <mc:Fallback>
      <p:transition spd="slow" advTm="1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5: Personal Profiles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5 cards, 10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10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40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4487" y="527280"/>
            <a:ext cx="979065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8835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ito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560" y="5670184"/>
            <a:ext cx="2021840" cy="95951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5: Personal Profiles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5 cards, 10 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5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008C7D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008C7D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35 minutes until report out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4487" y="527280"/>
            <a:ext cx="979065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6726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2505</TotalTime>
  <Words>218</Words>
  <Application>Microsoft Office PowerPoint</Application>
  <PresentationFormat>On-screen Show (4:3)</PresentationFormat>
  <Paragraphs>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Lato</vt:lpstr>
      <vt:lpstr>Lato Black</vt:lpstr>
      <vt:lpstr>Lato Italic</vt:lpstr>
      <vt:lpstr>Lato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EMGD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 INTRODUCTIONS AND MALARIA PROFILE</dc:title>
  <dc:creator>Emily Maletz</dc:creator>
  <cp:lastModifiedBy>Caroline Lowenthal</cp:lastModifiedBy>
  <cp:revision>11</cp:revision>
  <dcterms:created xsi:type="dcterms:W3CDTF">2016-02-15T21:21:11Z</dcterms:created>
  <dcterms:modified xsi:type="dcterms:W3CDTF">2016-03-02T16:12:33Z</dcterms:modified>
</cp:coreProperties>
</file>